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75" r:id="rId5"/>
    <p:sldId id="259" r:id="rId6"/>
    <p:sldId id="276" r:id="rId7"/>
    <p:sldId id="274" r:id="rId8"/>
    <p:sldId id="260" r:id="rId9"/>
    <p:sldId id="261" r:id="rId10"/>
    <p:sldId id="262" r:id="rId11"/>
    <p:sldId id="265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2B8C76-6A27-054F-9F45-2433FA566C5E}">
          <p14:sldIdLst>
            <p14:sldId id="256"/>
            <p14:sldId id="257"/>
            <p14:sldId id="258"/>
            <p14:sldId id="275"/>
            <p14:sldId id="259"/>
            <p14:sldId id="276"/>
            <p14:sldId id="274"/>
            <p14:sldId id="260"/>
            <p14:sldId id="261"/>
            <p14:sldId id="262"/>
            <p14:sldId id="265"/>
          </p14:sldIdLst>
        </p14:section>
        <p14:section name="Backup" id="{AD981555-8004-2E4B-9EB9-5B5A27C6AB3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81497" autoAdjust="0"/>
  </p:normalViewPr>
  <p:slideViewPr>
    <p:cSldViewPr snapToGrid="0">
      <p:cViewPr varScale="1">
        <p:scale>
          <a:sx n="103" d="100"/>
          <a:sy n="103" d="100"/>
        </p:scale>
        <p:origin x="1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3835CF-3A69-4A10-B3CF-F6473653251A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42A695-56CB-4FAF-8355-FA0725C3BE2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9343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did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like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sessions</a:t>
            </a:r>
            <a:r>
              <a:rPr lang="de-DE" baseline="0" dirty="0"/>
              <a:t> so </a:t>
            </a:r>
            <a:r>
              <a:rPr lang="de-DE" baseline="0" dirty="0" err="1"/>
              <a:t>far</a:t>
            </a:r>
            <a:r>
              <a:rPr lang="de-DE" baseline="0" dirty="0"/>
              <a:t>?</a:t>
            </a:r>
            <a:endParaRPr lang="de-DE" dirty="0"/>
          </a:p>
          <a:p>
            <a:r>
              <a:rPr lang="de-DE" dirty="0"/>
              <a:t>Today </a:t>
            </a:r>
            <a:r>
              <a:rPr lang="de-DE" dirty="0" err="1"/>
              <a:t>we</a:t>
            </a:r>
            <a:r>
              <a:rPr lang="de-DE" dirty="0"/>
              <a:t> will do </a:t>
            </a:r>
            <a:r>
              <a:rPr lang="de-DE" dirty="0" err="1"/>
              <a:t>some</a:t>
            </a:r>
            <a:r>
              <a:rPr lang="de-DE" dirty="0"/>
              <a:t> real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Python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2114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will</a:t>
            </a:r>
            <a:r>
              <a:rPr lang="de-DE" baseline="0" dirty="0"/>
              <a:t> </a:t>
            </a:r>
            <a:r>
              <a:rPr lang="de-DE" baseline="0" dirty="0" err="1"/>
              <a:t>look</a:t>
            </a:r>
            <a:r>
              <a:rPr lang="de-DE" baseline="0" dirty="0"/>
              <a:t> at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from</a:t>
            </a:r>
            <a:r>
              <a:rPr lang="de-DE" baseline="0" dirty="0"/>
              <a:t> </a:t>
            </a:r>
            <a:r>
              <a:rPr lang="de-DE" baseline="0" dirty="0" err="1"/>
              <a:t>Moxa</a:t>
            </a:r>
            <a:r>
              <a:rPr lang="de-DE" baseline="0" dirty="0"/>
              <a:t> solar </a:t>
            </a:r>
            <a:r>
              <a:rPr lang="de-DE" baseline="0" dirty="0" err="1"/>
              <a:t>panel</a:t>
            </a:r>
            <a:endParaRPr lang="de-DE" baseline="0" dirty="0"/>
          </a:p>
          <a:p>
            <a:r>
              <a:rPr lang="de-DE" baseline="0" dirty="0" err="1"/>
              <a:t>Obviously</a:t>
            </a:r>
            <a:r>
              <a:rPr lang="de-DE" baseline="0" dirty="0"/>
              <a:t> </a:t>
            </a:r>
            <a:r>
              <a:rPr lang="de-DE" baseline="0" dirty="0" err="1"/>
              <a:t>weather</a:t>
            </a:r>
            <a:r>
              <a:rPr lang="de-DE" baseline="0" dirty="0"/>
              <a:t> </a:t>
            </a:r>
            <a:r>
              <a:rPr lang="de-DE" baseline="0" dirty="0" err="1"/>
              <a:t>conditions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sun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very</a:t>
            </a:r>
            <a:r>
              <a:rPr lang="de-DE" baseline="0" dirty="0"/>
              <a:t> relevant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446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Workshop</a:t>
            </a:r>
            <a:r>
              <a:rPr lang="de-DE" baseline="0" dirty="0"/>
              <a:t> </a:t>
            </a:r>
            <a:r>
              <a:rPr lang="de-DE" baseline="0" dirty="0" err="1"/>
              <a:t>means</a:t>
            </a:r>
            <a:r>
              <a:rPr lang="de-DE" baseline="0" dirty="0"/>
              <a:t> WORK</a:t>
            </a:r>
          </a:p>
          <a:p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have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work</a:t>
            </a:r>
            <a:endParaRPr lang="de-DE" baseline="0" dirty="0"/>
          </a:p>
          <a:p>
            <a:r>
              <a:rPr lang="de-DE" baseline="0" dirty="0" err="1"/>
              <a:t>We</a:t>
            </a:r>
            <a:r>
              <a:rPr lang="de-DE" baseline="0" dirty="0"/>
              <a:t> will </a:t>
            </a:r>
            <a:r>
              <a:rPr lang="de-DE" baseline="0" dirty="0" err="1"/>
              <a:t>try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give</a:t>
            </a:r>
            <a:r>
              <a:rPr lang="de-DE" baseline="0" dirty="0"/>
              <a:t> </a:t>
            </a:r>
            <a:r>
              <a:rPr lang="de-DE" baseline="0" dirty="0" err="1"/>
              <a:t>some</a:t>
            </a:r>
            <a:r>
              <a:rPr lang="de-DE" baseline="0" dirty="0"/>
              <a:t> </a:t>
            </a:r>
            <a:r>
              <a:rPr lang="de-DE" baseline="0" dirty="0" err="1"/>
              <a:t>tips</a:t>
            </a:r>
            <a:r>
              <a:rPr lang="de-DE" baseline="0" dirty="0"/>
              <a:t> on </a:t>
            </a:r>
            <a:r>
              <a:rPr lang="de-DE" baseline="0" dirty="0" err="1"/>
              <a:t>what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important</a:t>
            </a:r>
            <a:r>
              <a:rPr lang="de-DE" baseline="0" dirty="0"/>
              <a:t> in a </a:t>
            </a:r>
            <a:r>
              <a:rPr lang="de-DE" baseline="0" dirty="0" err="1"/>
              <a:t>work</a:t>
            </a:r>
            <a:r>
              <a:rPr lang="de-DE" baseline="0" dirty="0"/>
              <a:t>-environment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440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061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382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953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643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780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9989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1283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808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6413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7947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649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9054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5807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16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1625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608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9570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3F5AD-8455-4676-A6E2-7A2896A59CB8}" type="datetimeFigureOut">
              <a:rPr lang="de-DE" smtClean="0"/>
              <a:t>06.12.19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572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tido/redi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84844"/>
            <a:ext cx="12304548" cy="856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23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Problems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Missing attributes</a:t>
            </a:r>
          </a:p>
          <a:p>
            <a:pPr lvl="1"/>
            <a:r>
              <a:rPr lang="en-US" dirty="0"/>
              <a:t>Wind and feels like temperature (not important)</a:t>
            </a:r>
          </a:p>
          <a:p>
            <a:pPr lvl="1"/>
            <a:r>
              <a:rPr lang="en-US" dirty="0"/>
              <a:t>Elevation and Azimuth (important)</a:t>
            </a:r>
          </a:p>
          <a:p>
            <a:r>
              <a:rPr lang="en-US" dirty="0"/>
              <a:t>Gaps in the measurements</a:t>
            </a:r>
          </a:p>
          <a:p>
            <a:pPr lvl="1"/>
            <a:r>
              <a:rPr lang="en-US" dirty="0"/>
              <a:t>Not every minute has a measurement</a:t>
            </a:r>
          </a:p>
          <a:p>
            <a:pPr lvl="1"/>
            <a:r>
              <a:rPr lang="en-US" dirty="0"/>
              <a:t>Potentially relevant, depends on questions asked, difficult to fix</a:t>
            </a:r>
          </a:p>
          <a:p>
            <a:r>
              <a:rPr lang="en-US" dirty="0"/>
              <a:t>Limited time frame, seasons not covered</a:t>
            </a:r>
          </a:p>
          <a:p>
            <a:pPr lvl="1"/>
            <a:r>
              <a:rPr lang="en-US" dirty="0"/>
              <a:t>Impossible to fix</a:t>
            </a:r>
          </a:p>
          <a:p>
            <a:r>
              <a:rPr lang="en-US" dirty="0" err="1"/>
              <a:t>DateTime</a:t>
            </a:r>
            <a:r>
              <a:rPr lang="en-US" dirty="0"/>
              <a:t> Index would be very helpful</a:t>
            </a:r>
          </a:p>
          <a:p>
            <a:pPr lvl="1"/>
            <a:r>
              <a:rPr lang="en-US" dirty="0"/>
              <a:t>We will do it together, makes plotting easier</a:t>
            </a:r>
          </a:p>
          <a:p>
            <a:r>
              <a:rPr lang="en-US" dirty="0"/>
              <a:t>Strange values</a:t>
            </a:r>
          </a:p>
          <a:p>
            <a:pPr lvl="1"/>
            <a:r>
              <a:rPr lang="en-US" dirty="0"/>
              <a:t>E.g. temperature values from sensor, easy to fix (example)</a:t>
            </a:r>
          </a:p>
          <a:p>
            <a:r>
              <a:rPr lang="en-US" dirty="0"/>
              <a:t>N/A values</a:t>
            </a:r>
          </a:p>
          <a:p>
            <a:pPr lvl="1"/>
            <a:r>
              <a:rPr lang="en-US" dirty="0"/>
              <a:t>Not there. Good, because some algorithms do not work if data has N/A values</a:t>
            </a:r>
          </a:p>
        </p:txBody>
      </p:sp>
    </p:spTree>
    <p:extLst>
      <p:ext uri="{BB962C8B-B14F-4D97-AF65-F5344CB8AC3E}">
        <p14:creationId xmlns:p14="http://schemas.microsoft.com/office/powerpoint/2010/main" val="2393646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DateTime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useful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7546" y="1825625"/>
            <a:ext cx="1153690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']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pd.to_datetime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['Date'] + ' ' +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['Time'])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df.set_index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(["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"],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inplace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df.drop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(columns=["Date", "Time"],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inplace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Working with the index: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df.loc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["2019-08-10 05:00":"2019-08-10 09:00"]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df.loc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["2019-08-10"]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df.loc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["2019-08-10":"2019-08-12"]</a:t>
            </a:r>
          </a:p>
        </p:txBody>
      </p:sp>
    </p:spTree>
    <p:extLst>
      <p:ext uri="{BB962C8B-B14F-4D97-AF65-F5344CB8AC3E}">
        <p14:creationId xmlns:p14="http://schemas.microsoft.com/office/powerpoint/2010/main" val="1718825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616" y="-641445"/>
            <a:ext cx="12224974" cy="813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71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0972"/>
            <a:ext cx="12222793" cy="814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470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FD38C-F1A9-ED4B-B942-B87835B4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Session 2019-11-20</a:t>
            </a:r>
          </a:p>
        </p:txBody>
      </p:sp>
    </p:spTree>
    <p:extLst>
      <p:ext uri="{BB962C8B-B14F-4D97-AF65-F5344CB8AC3E}">
        <p14:creationId xmlns:p14="http://schemas.microsoft.com/office/powerpoint/2010/main" val="2433590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IoT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Azure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git clone </a:t>
            </a:r>
            <a:r>
              <a:rPr lang="en-US" dirty="0">
                <a:hlinkClick r:id="rId3"/>
              </a:rPr>
              <a:t>https://github.com/martido/redi.git</a:t>
            </a:r>
            <a:endParaRPr lang="en-US" dirty="0"/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cd class-2019</a:t>
            </a:r>
          </a:p>
          <a:p>
            <a:r>
              <a:rPr lang="en-US" dirty="0"/>
              <a:t>Follow instructions in README to set up </a:t>
            </a:r>
            <a:r>
              <a:rPr lang="en-US" dirty="0" err="1"/>
              <a:t>conda</a:t>
            </a:r>
            <a:r>
              <a:rPr lang="en-US" dirty="0"/>
              <a:t> environment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jupyter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notebook</a:t>
            </a:r>
          </a:p>
          <a:p>
            <a:r>
              <a:rPr lang="en-US" dirty="0"/>
              <a:t>Open session_2019-11-20/</a:t>
            </a:r>
            <a:r>
              <a:rPr lang="en-US" dirty="0" err="1"/>
              <a:t>azure_iot_data_processing_template.ipynb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Task 1</a:t>
            </a:r>
          </a:p>
          <a:p>
            <a:r>
              <a:rPr lang="en-US" dirty="0"/>
              <a:t>Download IoT data from Azure Blob Storage.</a:t>
            </a:r>
          </a:p>
          <a:p>
            <a:r>
              <a:rPr lang="en-US" dirty="0"/>
              <a:t>Parse the data and load it into a Pandas </a:t>
            </a:r>
            <a:r>
              <a:rPr lang="en-US" dirty="0" err="1"/>
              <a:t>DataFrame.x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18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FD38C-F1A9-ED4B-B942-B87835B4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Session 2019-12-04</a:t>
            </a:r>
          </a:p>
        </p:txBody>
      </p:sp>
    </p:spTree>
    <p:extLst>
      <p:ext uri="{BB962C8B-B14F-4D97-AF65-F5344CB8AC3E}">
        <p14:creationId xmlns:p14="http://schemas.microsoft.com/office/powerpoint/2010/main" val="3315834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preprocessed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relevant files are stored in “class-2019/data/solar-panel-csv”.</a:t>
            </a:r>
          </a:p>
          <a:p>
            <a:r>
              <a:rPr lang="en-US" dirty="0"/>
              <a:t>There are a lot of them, all CSVs; the separator is “|”.</a:t>
            </a:r>
          </a:p>
          <a:p>
            <a:r>
              <a:rPr lang="en-US" dirty="0"/>
              <a:t>The data was preprocessed on the edge device and contains both the solar panel telemetry data as well as weather data.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Task 2</a:t>
            </a:r>
          </a:p>
          <a:p>
            <a:r>
              <a:rPr lang="en-US" dirty="0"/>
              <a:t>Load the data into </a:t>
            </a:r>
            <a:r>
              <a:rPr lang="en-US" u="sng" dirty="0"/>
              <a:t>one</a:t>
            </a:r>
            <a:r>
              <a:rPr lang="en-US" dirty="0"/>
              <a:t> Pandas DataFrame.</a:t>
            </a:r>
          </a:p>
          <a:p>
            <a:r>
              <a:rPr lang="en-US" dirty="0"/>
              <a:t>What is there? How is the quality?</a:t>
            </a:r>
          </a:p>
          <a:p>
            <a:r>
              <a:rPr lang="en-US" dirty="0"/>
              <a:t>What might be important, what not?</a:t>
            </a:r>
          </a:p>
        </p:txBody>
      </p:sp>
    </p:spTree>
    <p:extLst>
      <p:ext uri="{BB962C8B-B14F-4D97-AF65-F5344CB8AC3E}">
        <p14:creationId xmlns:p14="http://schemas.microsoft.com/office/powerpoint/2010/main" val="112213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Understanding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are the (two) most important attributes in the data?</a:t>
            </a:r>
          </a:p>
          <a:p>
            <a:pPr lvl="1"/>
            <a:r>
              <a:rPr lang="en-US" dirty="0"/>
              <a:t>Date and Time</a:t>
            </a:r>
          </a:p>
          <a:p>
            <a:pPr lvl="1"/>
            <a:r>
              <a:rPr lang="en-US" dirty="0"/>
              <a:t>Why? It identifies the measurements. It can be used to join data.</a:t>
            </a:r>
          </a:p>
          <a:p>
            <a:pPr lvl="1"/>
            <a:r>
              <a:rPr lang="en-US" dirty="0"/>
              <a:t>What is important besides time? Location. Is not in the data. Only Moxa Office.</a:t>
            </a:r>
          </a:p>
          <a:p>
            <a:r>
              <a:rPr lang="en-US" dirty="0"/>
              <a:t>What is also relevant besides absolute date/time?</a:t>
            </a:r>
          </a:p>
          <a:p>
            <a:pPr lvl="1"/>
            <a:r>
              <a:rPr lang="en-US" dirty="0"/>
              <a:t>Frequency</a:t>
            </a:r>
          </a:p>
          <a:p>
            <a:pPr lvl="1"/>
            <a:r>
              <a:rPr lang="en-US" dirty="0"/>
              <a:t>Which frequency has the data? Do all attributes have the same frequency?</a:t>
            </a:r>
          </a:p>
          <a:p>
            <a:r>
              <a:rPr lang="en-US" dirty="0"/>
              <a:t>What is the second most important attribute?</a:t>
            </a:r>
          </a:p>
          <a:p>
            <a:pPr lvl="1"/>
            <a:r>
              <a:rPr lang="en-US" dirty="0"/>
              <a:t>The one we want to predict / optimize.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Power!</a:t>
            </a:r>
          </a:p>
          <a:p>
            <a:pPr lvl="1"/>
            <a:r>
              <a:rPr lang="en-US" dirty="0"/>
              <a:t>What might influence power from the solar panel?</a:t>
            </a:r>
          </a:p>
          <a:p>
            <a:r>
              <a:rPr lang="en-US" dirty="0"/>
              <a:t>What would be a business application?</a:t>
            </a:r>
          </a:p>
          <a:p>
            <a:pPr lvl="1"/>
            <a:r>
              <a:rPr lang="en-US" dirty="0"/>
              <a:t>Choose best place for your solar plant.</a:t>
            </a:r>
          </a:p>
          <a:p>
            <a:pPr lvl="1"/>
            <a:r>
              <a:rPr lang="en-US" dirty="0"/>
              <a:t>Here: Understand the influence factors.</a:t>
            </a:r>
          </a:p>
        </p:txBody>
      </p:sp>
    </p:spTree>
    <p:extLst>
      <p:ext uri="{BB962C8B-B14F-4D97-AF65-F5344CB8AC3E}">
        <p14:creationId xmlns:p14="http://schemas.microsoft.com/office/powerpoint/2010/main" val="391328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Clean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improve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Look more closely at the data.</a:t>
            </a:r>
          </a:p>
          <a:p>
            <a:r>
              <a:rPr lang="en-US" dirty="0"/>
              <a:t>Later, we would like to analyze the data and understand which variables affect </a:t>
            </a:r>
            <a:r>
              <a:rPr lang="en-US" i="1" dirty="0"/>
              <a:t>power</a:t>
            </a:r>
            <a:r>
              <a:rPr lang="en-US" dirty="0"/>
              <a:t>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Task 3</a:t>
            </a:r>
          </a:p>
          <a:p>
            <a:r>
              <a:rPr lang="en-US" dirty="0"/>
              <a:t>Identify and list potential problems with the data set as it is now.</a:t>
            </a:r>
          </a:p>
          <a:p>
            <a:r>
              <a:rPr lang="en-US" dirty="0"/>
              <a:t>Fix / improve at least one problem.</a:t>
            </a:r>
          </a:p>
        </p:txBody>
      </p:sp>
    </p:spTree>
    <p:extLst>
      <p:ext uri="{BB962C8B-B14F-4D97-AF65-F5344CB8AC3E}">
        <p14:creationId xmlns:p14="http://schemas.microsoft.com/office/powerpoint/2010/main" val="336405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1247</TotalTime>
  <Words>593</Words>
  <Application>Microsoft Macintosh PowerPoint</Application>
  <PresentationFormat>Widescreen</PresentationFormat>
  <Paragraphs>82</Paragraphs>
  <Slides>11</Slides>
  <Notes>9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Consolas</vt:lpstr>
      <vt:lpstr>Courier New</vt:lpstr>
      <vt:lpstr>Office Theme</vt:lpstr>
      <vt:lpstr>PowerPoint Presentation</vt:lpstr>
      <vt:lpstr>PowerPoint Presentation</vt:lpstr>
      <vt:lpstr>PowerPoint Presentation</vt:lpstr>
      <vt:lpstr>Session 2019-11-20</vt:lpstr>
      <vt:lpstr>Work with the raw IoT data in Azure</vt:lpstr>
      <vt:lpstr>Session 2019-12-04</vt:lpstr>
      <vt:lpstr>Work with the preprocessed data</vt:lpstr>
      <vt:lpstr>Understanding the data</vt:lpstr>
      <vt:lpstr>Clean and improve the data</vt:lpstr>
      <vt:lpstr>Problems in the data</vt:lpstr>
      <vt:lpstr>A DateTime index is useful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Norbert</dc:creator>
  <cp:lastModifiedBy>Dobmeier Martin, FG-210</cp:lastModifiedBy>
  <cp:revision>20</cp:revision>
  <dcterms:created xsi:type="dcterms:W3CDTF">2019-11-16T18:42:18Z</dcterms:created>
  <dcterms:modified xsi:type="dcterms:W3CDTF">2019-12-06T12:37:54Z</dcterms:modified>
</cp:coreProperties>
</file>

<file path=docProps/thumbnail.jpeg>
</file>